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C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91E62-252D-43D6-823F-35B05608440E}" v="24" dt="2024-11-20T19:00:07.8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74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142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lori Bontrager" userId="7e2d4eac-10d0-4fec-8492-22748035c9da" providerId="ADAL" clId="{A9591E62-252D-43D6-823F-35B05608440E}"/>
    <pc:docChg chg="undo custSel addSld delSld modSld modMainMaster">
      <pc:chgData name="Mallori Bontrager" userId="7e2d4eac-10d0-4fec-8492-22748035c9da" providerId="ADAL" clId="{A9591E62-252D-43D6-823F-35B05608440E}" dt="2024-11-20T19:02:54.978" v="310" actId="700"/>
      <pc:docMkLst>
        <pc:docMk/>
      </pc:docMkLst>
      <pc:sldChg chg="addSp delSp modSp mod">
        <pc:chgData name="Mallori Bontrager" userId="7e2d4eac-10d0-4fec-8492-22748035c9da" providerId="ADAL" clId="{A9591E62-252D-43D6-823F-35B05608440E}" dt="2024-11-20T18:46:03.983" v="15" actId="1076"/>
        <pc:sldMkLst>
          <pc:docMk/>
          <pc:sldMk cId="0" sldId="256"/>
        </pc:sldMkLst>
        <pc:grpChg chg="del">
          <ac:chgData name="Mallori Bontrager" userId="7e2d4eac-10d0-4fec-8492-22748035c9da" providerId="ADAL" clId="{A9591E62-252D-43D6-823F-35B05608440E}" dt="2024-11-20T18:45:59.850" v="13" actId="478"/>
          <ac:grpSpMkLst>
            <pc:docMk/>
            <pc:sldMk cId="0" sldId="256"/>
            <ac:grpSpMk id="2" creationId="{00000000-0000-0000-0000-000000000000}"/>
          </ac:grpSpMkLst>
        </pc:grpChg>
        <pc:picChg chg="add mod">
          <ac:chgData name="Mallori Bontrager" userId="7e2d4eac-10d0-4fec-8492-22748035c9da" providerId="ADAL" clId="{A9591E62-252D-43D6-823F-35B05608440E}" dt="2024-11-20T18:46:03.983" v="15" actId="1076"/>
          <ac:picMkLst>
            <pc:docMk/>
            <pc:sldMk cId="0" sldId="256"/>
            <ac:picMk id="10" creationId="{32AEC231-527C-F868-3CD5-30A771D2D470}"/>
          </ac:picMkLst>
        </pc:picChg>
      </pc:sldChg>
      <pc:sldChg chg="addSp delSp modSp mod">
        <pc:chgData name="Mallori Bontrager" userId="7e2d4eac-10d0-4fec-8492-22748035c9da" providerId="ADAL" clId="{A9591E62-252D-43D6-823F-35B05608440E}" dt="2024-11-20T18:49:45.010" v="149" actId="20577"/>
        <pc:sldMkLst>
          <pc:docMk/>
          <pc:sldMk cId="0" sldId="257"/>
        </pc:sldMkLst>
        <pc:spChg chg="mod">
          <ac:chgData name="Mallori Bontrager" userId="7e2d4eac-10d0-4fec-8492-22748035c9da" providerId="ADAL" clId="{A9591E62-252D-43D6-823F-35B05608440E}" dt="2024-11-20T18:49:45.010" v="149" actId="20577"/>
          <ac:spMkLst>
            <pc:docMk/>
            <pc:sldMk cId="0" sldId="257"/>
            <ac:spMk id="7" creationId="{00000000-0000-0000-0000-000000000000}"/>
          </ac:spMkLst>
        </pc:spChg>
        <pc:grpChg chg="add del mod">
          <ac:chgData name="Mallori Bontrager" userId="7e2d4eac-10d0-4fec-8492-22748035c9da" providerId="ADAL" clId="{A9591E62-252D-43D6-823F-35B05608440E}" dt="2024-11-20T18:47:14.012" v="19" actId="478"/>
          <ac:grpSpMkLst>
            <pc:docMk/>
            <pc:sldMk cId="0" sldId="257"/>
            <ac:grpSpMk id="2" creationId="{00000000-0000-0000-0000-000000000000}"/>
          </ac:grpSpMkLst>
        </pc:grpChg>
        <pc:picChg chg="add del mod">
          <ac:chgData name="Mallori Bontrager" userId="7e2d4eac-10d0-4fec-8492-22748035c9da" providerId="ADAL" clId="{A9591E62-252D-43D6-823F-35B05608440E}" dt="2024-11-20T18:45:56.828" v="12" actId="21"/>
          <ac:picMkLst>
            <pc:docMk/>
            <pc:sldMk cId="0" sldId="257"/>
            <ac:picMk id="10" creationId="{32AEC231-527C-F868-3CD5-30A771D2D470}"/>
          </ac:picMkLst>
        </pc:picChg>
        <pc:picChg chg="add mod">
          <ac:chgData name="Mallori Bontrager" userId="7e2d4eac-10d0-4fec-8492-22748035c9da" providerId="ADAL" clId="{A9591E62-252D-43D6-823F-35B05608440E}" dt="2024-11-20T18:47:35.587" v="23" actId="1038"/>
          <ac:picMkLst>
            <pc:docMk/>
            <pc:sldMk cId="0" sldId="257"/>
            <ac:picMk id="12" creationId="{0307BA7E-007A-05AE-C0C0-70C202CA1BDE}"/>
          </ac:picMkLst>
        </pc:picChg>
      </pc:sldChg>
      <pc:sldChg chg="addSp delSp modSp mod">
        <pc:chgData name="Mallori Bontrager" userId="7e2d4eac-10d0-4fec-8492-22748035c9da" providerId="ADAL" clId="{A9591E62-252D-43D6-823F-35B05608440E}" dt="2024-11-20T18:48:04.095" v="32" actId="1038"/>
        <pc:sldMkLst>
          <pc:docMk/>
          <pc:sldMk cId="0" sldId="258"/>
        </pc:sldMkLst>
        <pc:grpChg chg="del mod">
          <ac:chgData name="Mallori Bontrager" userId="7e2d4eac-10d0-4fec-8492-22748035c9da" providerId="ADAL" clId="{A9591E62-252D-43D6-823F-35B05608440E}" dt="2024-11-20T18:47:57.952" v="29" actId="478"/>
          <ac:grpSpMkLst>
            <pc:docMk/>
            <pc:sldMk cId="0" sldId="258"/>
            <ac:grpSpMk id="2" creationId="{00000000-0000-0000-0000-000000000000}"/>
          </ac:grpSpMkLst>
        </pc:grpChg>
        <pc:picChg chg="add mod">
          <ac:chgData name="Mallori Bontrager" userId="7e2d4eac-10d0-4fec-8492-22748035c9da" providerId="ADAL" clId="{A9591E62-252D-43D6-823F-35B05608440E}" dt="2024-11-20T18:48:04.095" v="32" actId="1038"/>
          <ac:picMkLst>
            <pc:docMk/>
            <pc:sldMk cId="0" sldId="258"/>
            <ac:picMk id="13" creationId="{E9695293-E9FA-507D-0401-CD9532CDC736}"/>
          </ac:picMkLst>
        </pc:picChg>
      </pc:sldChg>
      <pc:sldChg chg="addSp delSp modSp mod">
        <pc:chgData name="Mallori Bontrager" userId="7e2d4eac-10d0-4fec-8492-22748035c9da" providerId="ADAL" clId="{A9591E62-252D-43D6-823F-35B05608440E}" dt="2024-11-20T18:48:23.309" v="83" actId="1037"/>
        <pc:sldMkLst>
          <pc:docMk/>
          <pc:sldMk cId="0" sldId="259"/>
        </pc:sldMkLst>
        <pc:grpChg chg="del">
          <ac:chgData name="Mallori Bontrager" userId="7e2d4eac-10d0-4fec-8492-22748035c9da" providerId="ADAL" clId="{A9591E62-252D-43D6-823F-35B05608440E}" dt="2024-11-20T18:48:09.966" v="33" actId="478"/>
          <ac:grpSpMkLst>
            <pc:docMk/>
            <pc:sldMk cId="0" sldId="259"/>
            <ac:grpSpMk id="2" creationId="{00000000-0000-0000-0000-000000000000}"/>
          </ac:grpSpMkLst>
        </pc:grpChg>
        <pc:picChg chg="add mod">
          <ac:chgData name="Mallori Bontrager" userId="7e2d4eac-10d0-4fec-8492-22748035c9da" providerId="ADAL" clId="{A9591E62-252D-43D6-823F-35B05608440E}" dt="2024-11-20T18:48:23.309" v="83" actId="1037"/>
          <ac:picMkLst>
            <pc:docMk/>
            <pc:sldMk cId="0" sldId="259"/>
            <ac:picMk id="10" creationId="{63F2D5BC-7768-684A-ABB6-F8851B439D2B}"/>
          </ac:picMkLst>
        </pc:picChg>
      </pc:sldChg>
      <pc:sldChg chg="addSp delSp modSp mod chgLayout">
        <pc:chgData name="Mallori Bontrager" userId="7e2d4eac-10d0-4fec-8492-22748035c9da" providerId="ADAL" clId="{A9591E62-252D-43D6-823F-35B05608440E}" dt="2024-11-20T19:02:54.978" v="310" actId="700"/>
        <pc:sldMkLst>
          <pc:docMk/>
          <pc:sldMk cId="0" sldId="260"/>
        </pc:sldMkLst>
        <pc:spChg chg="del mod">
          <ac:chgData name="Mallori Bontrager" userId="7e2d4eac-10d0-4fec-8492-22748035c9da" providerId="ADAL" clId="{A9591E62-252D-43D6-823F-35B05608440E}" dt="2024-11-20T19:01:46.307" v="304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Mallori Bontrager" userId="7e2d4eac-10d0-4fec-8492-22748035c9da" providerId="ADAL" clId="{A9591E62-252D-43D6-823F-35B05608440E}" dt="2024-11-20T19:02:19.699" v="306" actId="1076"/>
          <ac:spMkLst>
            <pc:docMk/>
            <pc:sldMk cId="0" sldId="260"/>
            <ac:spMk id="7" creationId="{00000000-0000-0000-0000-000000000000}"/>
          </ac:spMkLst>
        </pc:spChg>
        <pc:spChg chg="add del mod">
          <ac:chgData name="Mallori Bontrager" userId="7e2d4eac-10d0-4fec-8492-22748035c9da" providerId="ADAL" clId="{A9591E62-252D-43D6-823F-35B05608440E}" dt="2024-11-20T18:52:01.086" v="207" actId="478"/>
          <ac:spMkLst>
            <pc:docMk/>
            <pc:sldMk cId="0" sldId="260"/>
            <ac:spMk id="10" creationId="{EE213709-DD3A-9E2B-B1B6-D3456E77AD69}"/>
          </ac:spMkLst>
        </pc:spChg>
        <pc:spChg chg="add del mod">
          <ac:chgData name="Mallori Bontrager" userId="7e2d4eac-10d0-4fec-8492-22748035c9da" providerId="ADAL" clId="{A9591E62-252D-43D6-823F-35B05608440E}" dt="2024-11-20T18:52:02.458" v="208" actId="478"/>
          <ac:spMkLst>
            <pc:docMk/>
            <pc:sldMk cId="0" sldId="260"/>
            <ac:spMk id="11" creationId="{D275DE90-31BB-C9E0-4D86-7149E8471E22}"/>
          </ac:spMkLst>
        </pc:spChg>
        <pc:spChg chg="add del mod ord">
          <ac:chgData name="Mallori Bontrager" userId="7e2d4eac-10d0-4fec-8492-22748035c9da" providerId="ADAL" clId="{A9591E62-252D-43D6-823F-35B05608440E}" dt="2024-11-20T19:02:09.417" v="305" actId="700"/>
          <ac:spMkLst>
            <pc:docMk/>
            <pc:sldMk cId="0" sldId="260"/>
            <ac:spMk id="12" creationId="{17EF7BCB-FD8B-6D4F-9745-49D67B02133A}"/>
          </ac:spMkLst>
        </pc:spChg>
        <pc:spChg chg="add del mod ord">
          <ac:chgData name="Mallori Bontrager" userId="7e2d4eac-10d0-4fec-8492-22748035c9da" providerId="ADAL" clId="{A9591E62-252D-43D6-823F-35B05608440E}" dt="2024-11-20T19:02:09.417" v="305" actId="700"/>
          <ac:spMkLst>
            <pc:docMk/>
            <pc:sldMk cId="0" sldId="260"/>
            <ac:spMk id="13" creationId="{7C8239A8-47E0-BF40-165D-4A51C631B0F8}"/>
          </ac:spMkLst>
        </pc:spChg>
        <pc:spChg chg="add del mod ord">
          <ac:chgData name="Mallori Bontrager" userId="7e2d4eac-10d0-4fec-8492-22748035c9da" providerId="ADAL" clId="{A9591E62-252D-43D6-823F-35B05608440E}" dt="2024-11-20T19:02:54.978" v="310" actId="700"/>
          <ac:spMkLst>
            <pc:docMk/>
            <pc:sldMk cId="0" sldId="260"/>
            <ac:spMk id="14" creationId="{7AC9BE5D-5283-BF30-0677-8D4E9B868C6C}"/>
          </ac:spMkLst>
        </pc:spChg>
        <pc:spChg chg="add del mod ord">
          <ac:chgData name="Mallori Bontrager" userId="7e2d4eac-10d0-4fec-8492-22748035c9da" providerId="ADAL" clId="{A9591E62-252D-43D6-823F-35B05608440E}" dt="2024-11-20T19:02:54.978" v="310" actId="700"/>
          <ac:spMkLst>
            <pc:docMk/>
            <pc:sldMk cId="0" sldId="260"/>
            <ac:spMk id="15" creationId="{77AC82D6-763C-06D1-B751-E4BC64D27AAA}"/>
          </ac:spMkLst>
        </pc:spChg>
        <pc:spChg chg="add del mod ord">
          <ac:chgData name="Mallori Bontrager" userId="7e2d4eac-10d0-4fec-8492-22748035c9da" providerId="ADAL" clId="{A9591E62-252D-43D6-823F-35B05608440E}" dt="2024-11-20T19:02:54.978" v="310" actId="700"/>
          <ac:spMkLst>
            <pc:docMk/>
            <pc:sldMk cId="0" sldId="260"/>
            <ac:spMk id="16" creationId="{3A56D9D6-D8E4-E3B7-22D7-C03485E69975}"/>
          </ac:spMkLst>
        </pc:spChg>
        <pc:spChg chg="add del mod ord">
          <ac:chgData name="Mallori Bontrager" userId="7e2d4eac-10d0-4fec-8492-22748035c9da" providerId="ADAL" clId="{A9591E62-252D-43D6-823F-35B05608440E}" dt="2024-11-20T19:02:54.978" v="310" actId="700"/>
          <ac:spMkLst>
            <pc:docMk/>
            <pc:sldMk cId="0" sldId="260"/>
            <ac:spMk id="17" creationId="{9EA613B7-B7AF-71A0-7FA8-30F9801AD0E9}"/>
          </ac:spMkLst>
        </pc:spChg>
        <pc:spChg chg="add del mod ord">
          <ac:chgData name="Mallori Bontrager" userId="7e2d4eac-10d0-4fec-8492-22748035c9da" providerId="ADAL" clId="{A9591E62-252D-43D6-823F-35B05608440E}" dt="2024-11-20T19:02:54.978" v="310" actId="700"/>
          <ac:spMkLst>
            <pc:docMk/>
            <pc:sldMk cId="0" sldId="260"/>
            <ac:spMk id="18" creationId="{9A455A71-80AC-DFE0-7B5C-0DD79E0D2D7C}"/>
          </ac:spMkLst>
        </pc:spChg>
        <pc:spChg chg="add mod ord">
          <ac:chgData name="Mallori Bontrager" userId="7e2d4eac-10d0-4fec-8492-22748035c9da" providerId="ADAL" clId="{A9591E62-252D-43D6-823F-35B05608440E}" dt="2024-11-20T19:02:54.978" v="310" actId="700"/>
          <ac:spMkLst>
            <pc:docMk/>
            <pc:sldMk cId="0" sldId="260"/>
            <ac:spMk id="19" creationId="{8FE92856-1BAB-9D7A-04D5-41D3176000F3}"/>
          </ac:spMkLst>
        </pc:spChg>
        <pc:spChg chg="add mod ord">
          <ac:chgData name="Mallori Bontrager" userId="7e2d4eac-10d0-4fec-8492-22748035c9da" providerId="ADAL" clId="{A9591E62-252D-43D6-823F-35B05608440E}" dt="2024-11-20T19:02:54.978" v="310" actId="700"/>
          <ac:spMkLst>
            <pc:docMk/>
            <pc:sldMk cId="0" sldId="260"/>
            <ac:spMk id="20" creationId="{2A2860C0-8B1B-D9F9-6C38-2B33CBF18A8C}"/>
          </ac:spMkLst>
        </pc:spChg>
        <pc:spChg chg="add mod ord">
          <ac:chgData name="Mallori Bontrager" userId="7e2d4eac-10d0-4fec-8492-22748035c9da" providerId="ADAL" clId="{A9591E62-252D-43D6-823F-35B05608440E}" dt="2024-11-20T19:02:54.978" v="310" actId="700"/>
          <ac:spMkLst>
            <pc:docMk/>
            <pc:sldMk cId="0" sldId="260"/>
            <ac:spMk id="21" creationId="{7FBA8B0F-E097-E829-074A-1A5660A9F9D8}"/>
          </ac:spMkLst>
        </pc:spChg>
        <pc:spChg chg="add mod ord">
          <ac:chgData name="Mallori Bontrager" userId="7e2d4eac-10d0-4fec-8492-22748035c9da" providerId="ADAL" clId="{A9591E62-252D-43D6-823F-35B05608440E}" dt="2024-11-20T19:02:54.978" v="310" actId="700"/>
          <ac:spMkLst>
            <pc:docMk/>
            <pc:sldMk cId="0" sldId="260"/>
            <ac:spMk id="22" creationId="{DAA35830-C10A-BEB8-6EF4-688AE4055A64}"/>
          </ac:spMkLst>
        </pc:spChg>
        <pc:spChg chg="add mod ord">
          <ac:chgData name="Mallori Bontrager" userId="7e2d4eac-10d0-4fec-8492-22748035c9da" providerId="ADAL" clId="{A9591E62-252D-43D6-823F-35B05608440E}" dt="2024-11-20T19:02:54.978" v="310" actId="700"/>
          <ac:spMkLst>
            <pc:docMk/>
            <pc:sldMk cId="0" sldId="260"/>
            <ac:spMk id="23" creationId="{597AEC90-48B0-46D3-66BE-F4C32C4C2DA4}"/>
          </ac:spMkLst>
        </pc:spChg>
        <pc:grpChg chg="del">
          <ac:chgData name="Mallori Bontrager" userId="7e2d4eac-10d0-4fec-8492-22748035c9da" providerId="ADAL" clId="{A9591E62-252D-43D6-823F-35B05608440E}" dt="2024-11-20T18:48:34.852" v="84" actId="478"/>
          <ac:grpSpMkLst>
            <pc:docMk/>
            <pc:sldMk cId="0" sldId="260"/>
            <ac:grpSpMk id="3" creationId="{00000000-0000-0000-0000-000000000000}"/>
          </ac:grpSpMkLst>
        </pc:grpChg>
        <pc:picChg chg="add mod modCrop">
          <ac:chgData name="Mallori Bontrager" userId="7e2d4eac-10d0-4fec-8492-22748035c9da" providerId="ADAL" clId="{A9591E62-252D-43D6-823F-35B05608440E}" dt="2024-11-20T18:49:25.549" v="144" actId="732"/>
          <ac:picMkLst>
            <pc:docMk/>
            <pc:sldMk cId="0" sldId="260"/>
            <ac:picMk id="9" creationId="{2CB6C9B6-53A0-E88C-B3E0-EE1684F73996}"/>
          </ac:picMkLst>
        </pc:picChg>
      </pc:sldChg>
      <pc:sldChg chg="new del">
        <pc:chgData name="Mallori Bontrager" userId="7e2d4eac-10d0-4fec-8492-22748035c9da" providerId="ADAL" clId="{A9591E62-252D-43D6-823F-35B05608440E}" dt="2024-11-20T18:44:49.868" v="3" actId="2696"/>
        <pc:sldMkLst>
          <pc:docMk/>
          <pc:sldMk cId="3717942885" sldId="261"/>
        </pc:sldMkLst>
      </pc:sldChg>
      <pc:sldMasterChg chg="modSldLayout">
        <pc:chgData name="Mallori Bontrager" userId="7e2d4eac-10d0-4fec-8492-22748035c9da" providerId="ADAL" clId="{A9591E62-252D-43D6-823F-35B05608440E}" dt="2024-11-20T19:02:39.921" v="309" actId="1035"/>
        <pc:sldMasterMkLst>
          <pc:docMk/>
          <pc:sldMasterMk cId="0" sldId="2147483648"/>
        </pc:sldMasterMkLst>
        <pc:sldLayoutChg chg="addSp delSp modSp mod">
          <pc:chgData name="Mallori Bontrager" userId="7e2d4eac-10d0-4fec-8492-22748035c9da" providerId="ADAL" clId="{A9591E62-252D-43D6-823F-35B05608440E}" dt="2024-11-20T19:02:39.921" v="309" actId="1035"/>
          <pc:sldLayoutMkLst>
            <pc:docMk/>
            <pc:sldMasterMk cId="0" sldId="2147483648"/>
            <pc:sldLayoutMk cId="0" sldId="2147483665"/>
          </pc:sldLayoutMkLst>
          <pc:spChg chg="del">
            <ac:chgData name="Mallori Bontrager" userId="7e2d4eac-10d0-4fec-8492-22748035c9da" providerId="ADAL" clId="{A9591E62-252D-43D6-823F-35B05608440E}" dt="2024-11-20T18:52:46.451" v="209" actId="478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del">
            <ac:chgData name="Mallori Bontrager" userId="7e2d4eac-10d0-4fec-8492-22748035c9da" providerId="ADAL" clId="{A9591E62-252D-43D6-823F-35B05608440E}" dt="2024-11-20T18:52:46.451" v="209" actId="478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del">
            <ac:chgData name="Mallori Bontrager" userId="7e2d4eac-10d0-4fec-8492-22748035c9da" providerId="ADAL" clId="{A9591E62-252D-43D6-823F-35B05608440E}" dt="2024-11-20T18:52:46.451" v="209" actId="478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  <pc:spChg chg="add del">
            <ac:chgData name="Mallori Bontrager" userId="7e2d4eac-10d0-4fec-8492-22748035c9da" providerId="ADAL" clId="{A9591E62-252D-43D6-823F-35B05608440E}" dt="2024-11-20T18:53:41.791" v="210" actId="11529"/>
            <ac:spMkLst>
              <pc:docMk/>
              <pc:sldMasterMk cId="0" sldId="2147483648"/>
              <pc:sldLayoutMk cId="0" sldId="2147483665"/>
              <ac:spMk id="5" creationId="{76B58A21-B82E-02CD-A80F-5715BA01D078}"/>
            </ac:spMkLst>
          </pc:spChg>
          <pc:spChg chg="add mod">
            <ac:chgData name="Mallori Bontrager" userId="7e2d4eac-10d0-4fec-8492-22748035c9da" providerId="ADAL" clId="{A9591E62-252D-43D6-823F-35B05608440E}" dt="2024-11-20T19:02:35.189" v="307" actId="14100"/>
            <ac:spMkLst>
              <pc:docMk/>
              <pc:sldMasterMk cId="0" sldId="2147483648"/>
              <pc:sldLayoutMk cId="0" sldId="2147483665"/>
              <ac:spMk id="6" creationId="{0FD2040D-D50F-F996-E77A-CEDDAD6DF2D1}"/>
            </ac:spMkLst>
          </pc:spChg>
          <pc:spChg chg="add del">
            <ac:chgData name="Mallori Bontrager" userId="7e2d4eac-10d0-4fec-8492-22748035c9da" providerId="ADAL" clId="{A9591E62-252D-43D6-823F-35B05608440E}" dt="2024-11-20T18:54:43.109" v="218" actId="11529"/>
            <ac:spMkLst>
              <pc:docMk/>
              <pc:sldMasterMk cId="0" sldId="2147483648"/>
              <pc:sldLayoutMk cId="0" sldId="2147483665"/>
              <ac:spMk id="7" creationId="{7828FCB9-8BB7-FBBC-4A7F-41CFA6E56171}"/>
            </ac:spMkLst>
          </pc:spChg>
          <pc:spChg chg="add mod">
            <ac:chgData name="Mallori Bontrager" userId="7e2d4eac-10d0-4fec-8492-22748035c9da" providerId="ADAL" clId="{A9591E62-252D-43D6-823F-35B05608440E}" dt="2024-11-20T18:56:48.610" v="239" actId="1037"/>
            <ac:spMkLst>
              <pc:docMk/>
              <pc:sldMasterMk cId="0" sldId="2147483648"/>
              <pc:sldLayoutMk cId="0" sldId="2147483665"/>
              <ac:spMk id="8" creationId="{AD79CC5A-A2BD-0A5D-9B9C-90875608EBFF}"/>
            </ac:spMkLst>
          </pc:spChg>
          <pc:spChg chg="add mod">
            <ac:chgData name="Mallori Bontrager" userId="7e2d4eac-10d0-4fec-8492-22748035c9da" providerId="ADAL" clId="{A9591E62-252D-43D6-823F-35B05608440E}" dt="2024-11-20T19:02:39.921" v="309" actId="1035"/>
            <ac:spMkLst>
              <pc:docMk/>
              <pc:sldMasterMk cId="0" sldId="2147483648"/>
              <pc:sldLayoutMk cId="0" sldId="2147483665"/>
              <ac:spMk id="9" creationId="{DC67D145-699A-E2DC-F3A6-B3CD5448C9E6}"/>
            </ac:spMkLst>
          </pc:spChg>
          <pc:spChg chg="add mod">
            <ac:chgData name="Mallori Bontrager" userId="7e2d4eac-10d0-4fec-8492-22748035c9da" providerId="ADAL" clId="{A9591E62-252D-43D6-823F-35B05608440E}" dt="2024-11-20T19:02:39.921" v="309" actId="1035"/>
            <ac:spMkLst>
              <pc:docMk/>
              <pc:sldMasterMk cId="0" sldId="2147483648"/>
              <pc:sldLayoutMk cId="0" sldId="2147483665"/>
              <ac:spMk id="10" creationId="{69F0D94F-12B7-9FD9-D4DA-FDBB0C3D9315}"/>
            </ac:spMkLst>
          </pc:spChg>
          <pc:spChg chg="add mod">
            <ac:chgData name="Mallori Bontrager" userId="7e2d4eac-10d0-4fec-8492-22748035c9da" providerId="ADAL" clId="{A9591E62-252D-43D6-823F-35B05608440E}" dt="2024-11-20T19:02:39.921" v="309" actId="1035"/>
            <ac:spMkLst>
              <pc:docMk/>
              <pc:sldMasterMk cId="0" sldId="2147483648"/>
              <pc:sldLayoutMk cId="0" sldId="2147483665"/>
              <ac:spMk id="11" creationId="{DD3C7134-121A-2D3A-0E83-DCDEADA881D7}"/>
            </ac:spMkLst>
          </pc:spChg>
          <pc:spChg chg="add del">
            <ac:chgData name="Mallori Bontrager" userId="7e2d4eac-10d0-4fec-8492-22748035c9da" providerId="ADAL" clId="{A9591E62-252D-43D6-823F-35B05608440E}" dt="2024-11-20T18:59:28.655" v="280" actId="11529"/>
            <ac:spMkLst>
              <pc:docMk/>
              <pc:sldMasterMk cId="0" sldId="2147483648"/>
              <pc:sldLayoutMk cId="0" sldId="2147483665"/>
              <ac:spMk id="12" creationId="{1B4058B2-38AA-20D3-43F1-63A302E9E3DD}"/>
            </ac:spMkLst>
          </pc:spChg>
          <pc:spChg chg="add mod">
            <ac:chgData name="Mallori Bontrager" userId="7e2d4eac-10d0-4fec-8492-22748035c9da" providerId="ADAL" clId="{A9591E62-252D-43D6-823F-35B05608440E}" dt="2024-11-20T19:02:39.921" v="309" actId="1035"/>
            <ac:spMkLst>
              <pc:docMk/>
              <pc:sldMasterMk cId="0" sldId="2147483648"/>
              <pc:sldLayoutMk cId="0" sldId="2147483665"/>
              <ac:spMk id="13" creationId="{89C7476A-51E5-49CC-AA5A-FB523B0A92F4}"/>
            </ac:spMkLst>
          </pc:spChg>
          <pc:spChg chg="add mod">
            <ac:chgData name="Mallori Bontrager" userId="7e2d4eac-10d0-4fec-8492-22748035c9da" providerId="ADAL" clId="{A9591E62-252D-43D6-823F-35B05608440E}" dt="2024-11-20T19:02:39.921" v="309" actId="1035"/>
            <ac:spMkLst>
              <pc:docMk/>
              <pc:sldMasterMk cId="0" sldId="2147483648"/>
              <pc:sldLayoutMk cId="0" sldId="2147483665"/>
              <ac:spMk id="14" creationId="{08414981-068E-588A-0D91-C445A2771774}"/>
            </ac:spMkLst>
          </pc:spChg>
          <pc:spChg chg="add mod">
            <ac:chgData name="Mallori Bontrager" userId="7e2d4eac-10d0-4fec-8492-22748035c9da" providerId="ADAL" clId="{A9591E62-252D-43D6-823F-35B05608440E}" dt="2024-11-20T19:02:39.921" v="309" actId="1035"/>
            <ac:spMkLst>
              <pc:docMk/>
              <pc:sldMasterMk cId="0" sldId="2147483648"/>
              <pc:sldLayoutMk cId="0" sldId="2147483665"/>
              <ac:spMk id="15" creationId="{1EC022D5-CA22-335C-0835-D70C3EC6E888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2B12-C81E-76C8-9145-5754B3589D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E05C9-ADB9-EC95-A9DA-3AD2B2B425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CF691-8DE4-49E1-9CF7-57B1405C7C1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CC277-C723-39ED-A1C1-500DE8525B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2EC47-D6CA-4427-736E-9BF5B20FD4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C6454-4CD2-4795-B90E-E57FC2486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7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5C2D2"/>
                </a:solidFill>
                <a:latin typeface="Filson Soft"/>
                <a:cs typeface="Filson So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5C2D2"/>
                </a:solidFill>
                <a:latin typeface="Filson Soft"/>
                <a:cs typeface="Filson So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5C2D2"/>
                </a:solidFill>
                <a:latin typeface="Filson Soft"/>
                <a:cs typeface="Filson So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5C2D2"/>
                </a:solidFill>
                <a:latin typeface="Filson Soft"/>
                <a:cs typeface="Filson So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D2040D-D50F-F996-E77A-CEDDAD6DF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81200"/>
            <a:ext cx="5486400" cy="217182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79CC5A-A2BD-0A5D-9B9C-90875608EB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5486400" cy="609600"/>
          </a:xfrm>
        </p:spPr>
        <p:txBody>
          <a:bodyPr/>
          <a:lstStyle>
            <a:lvl1pPr>
              <a:defRPr sz="2800">
                <a:latin typeface="Filson Soft" panose="000008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7D145-699A-E2DC-F3A6-B3CD5448C9E6}"/>
              </a:ext>
            </a:extLst>
          </p:cNvPr>
          <p:cNvSpPr txBox="1"/>
          <p:nvPr userDrawn="1"/>
        </p:nvSpPr>
        <p:spPr>
          <a:xfrm>
            <a:off x="457200" y="4343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CCF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0D94F-12B7-9FD9-D4DA-FDBB0C3D9315}"/>
              </a:ext>
            </a:extLst>
          </p:cNvPr>
          <p:cNvSpPr txBox="1"/>
          <p:nvPr userDrawn="1"/>
        </p:nvSpPr>
        <p:spPr>
          <a:xfrm>
            <a:off x="457200" y="472416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CCF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Time: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C7134-121A-2D3A-0E83-DCDEADA881D7}"/>
              </a:ext>
            </a:extLst>
          </p:cNvPr>
          <p:cNvSpPr txBox="1"/>
          <p:nvPr userDrawn="1"/>
        </p:nvSpPr>
        <p:spPr>
          <a:xfrm>
            <a:off x="457200" y="5086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CCF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C7476A-51E5-49CC-AA5A-FB523B0A9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5400" y="4404955"/>
            <a:ext cx="4648200" cy="276999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8414981-068E-588A-0D91-C445A2771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500" y="4791651"/>
            <a:ext cx="4610100" cy="276999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EC022D5-CA22-335C-0835-D70C3EC6E8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0" y="5146629"/>
            <a:ext cx="4114800" cy="276999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2031"/>
            <a:ext cx="6794500" cy="6858000"/>
          </a:xfrm>
          <a:custGeom>
            <a:avLst/>
            <a:gdLst/>
            <a:ahLst/>
            <a:cxnLst/>
            <a:rect l="l" t="t" r="r" b="b"/>
            <a:pathLst>
              <a:path w="6794500" h="6858000">
                <a:moveTo>
                  <a:pt x="6793992" y="0"/>
                </a:moveTo>
                <a:lnTo>
                  <a:pt x="0" y="0"/>
                </a:lnTo>
                <a:lnTo>
                  <a:pt x="0" y="6858000"/>
                </a:lnTo>
                <a:lnTo>
                  <a:pt x="6793992" y="6858000"/>
                </a:lnTo>
                <a:lnTo>
                  <a:pt x="6793992" y="0"/>
                </a:lnTo>
                <a:close/>
              </a:path>
            </a:pathLst>
          </a:custGeom>
          <a:solidFill>
            <a:srgbClr val="294B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455167"/>
            <a:ext cx="4106163" cy="606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31405"/>
            <a:ext cx="587184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5C2D2"/>
                </a:solidFill>
                <a:latin typeface="Filson Soft"/>
                <a:cs typeface="Filson So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955405"/>
            <a:ext cx="5793105" cy="202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embers.uprisehealt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1225928"/>
            <a:ext cx="5691505" cy="863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700"/>
              </a:spcBef>
            </a:pPr>
            <a:r>
              <a:rPr sz="3000" spc="-20" dirty="0"/>
              <a:t>Employee</a:t>
            </a:r>
            <a:r>
              <a:rPr sz="3000" spc="-165" dirty="0"/>
              <a:t> </a:t>
            </a:r>
            <a:r>
              <a:rPr sz="3000" dirty="0"/>
              <a:t>Assistance</a:t>
            </a:r>
            <a:r>
              <a:rPr sz="3000" spc="-125" dirty="0"/>
              <a:t> </a:t>
            </a:r>
            <a:r>
              <a:rPr sz="3000" spc="-10" dirty="0"/>
              <a:t>Program (EAP)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444500" y="6219481"/>
            <a:ext cx="970280" cy="1987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Open Sans"/>
                <a:cs typeface="Open Sans"/>
              </a:rPr>
              <a:t>Uprise</a:t>
            </a:r>
            <a:r>
              <a:rPr sz="10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241928"/>
            <a:ext cx="5855970" cy="35077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133350">
              <a:lnSpc>
                <a:spcPts val="2800"/>
              </a:lnSpc>
              <a:spcBef>
                <a:spcPts val="660"/>
              </a:spcBef>
            </a:pP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Our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program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is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designed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Open Sans"/>
                <a:cs typeface="Open Sans"/>
              </a:rPr>
              <a:t>help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reduce</a:t>
            </a:r>
            <a:r>
              <a:rPr sz="28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stress</a:t>
            </a:r>
            <a:r>
              <a:rPr sz="28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28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keep</a:t>
            </a:r>
            <a:r>
              <a:rPr sz="28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Open Sans"/>
                <a:cs typeface="Open Sans"/>
              </a:rPr>
              <a:t>you </a:t>
            </a:r>
            <a:r>
              <a:rPr sz="2800" b="1" spc="-10" dirty="0">
                <a:solidFill>
                  <a:srgbClr val="FFFFFF"/>
                </a:solidFill>
                <a:latin typeface="Open Sans"/>
                <a:cs typeface="Open Sans"/>
              </a:rPr>
              <a:t>healthy.</a:t>
            </a:r>
            <a:endParaRPr sz="2800">
              <a:latin typeface="Open Sans"/>
              <a:cs typeface="Open Sans"/>
            </a:endParaRPr>
          </a:p>
          <a:p>
            <a:pPr marL="240665" marR="856615" indent="-228600">
              <a:lnSpc>
                <a:spcPts val="2100"/>
              </a:lnSpc>
              <a:spcBef>
                <a:spcPts val="2860"/>
              </a:spcBef>
              <a:buFont typeface="Open Sans"/>
              <a:buChar char="•"/>
              <a:tabLst>
                <a:tab pos="240665" algn="l"/>
              </a:tabLst>
            </a:pP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Bite-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sized training is available from</a:t>
            </a:r>
            <a:r>
              <a:rPr sz="2100" b="0" spc="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your 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desktop.</a:t>
            </a:r>
            <a:endParaRPr sz="2100">
              <a:latin typeface="Open Sans Light"/>
              <a:cs typeface="Open Sans Light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Open Sans"/>
              <a:buChar char="•"/>
              <a:tabLst>
                <a:tab pos="240665" algn="l"/>
              </a:tabLst>
            </a:pP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Access is 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confidential.</a:t>
            </a:r>
            <a:endParaRPr sz="2100">
              <a:latin typeface="Open Sans Light"/>
              <a:cs typeface="Open Sans Light"/>
            </a:endParaRPr>
          </a:p>
          <a:p>
            <a:pPr marL="240665" indent="-227965">
              <a:lnSpc>
                <a:spcPts val="2310"/>
              </a:lnSpc>
              <a:spcBef>
                <a:spcPts val="580"/>
              </a:spcBef>
              <a:buFont typeface="Open Sans"/>
              <a:buChar char="•"/>
              <a:tabLst>
                <a:tab pos="240665" algn="l"/>
              </a:tabLst>
            </a:pP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Skills</a:t>
            </a:r>
            <a:r>
              <a:rPr sz="21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training</a:t>
            </a:r>
            <a:r>
              <a:rPr sz="21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to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develop</a:t>
            </a:r>
            <a:r>
              <a:rPr sz="21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your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resilience,</a:t>
            </a:r>
            <a:r>
              <a:rPr sz="21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stress</a:t>
            </a:r>
            <a:endParaRPr sz="2100">
              <a:latin typeface="Open Sans Light"/>
              <a:cs typeface="Open Sans Light"/>
            </a:endParaRPr>
          </a:p>
          <a:p>
            <a:pPr marL="240665">
              <a:lnSpc>
                <a:spcPts val="2310"/>
              </a:lnSpc>
            </a:pP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management,</a:t>
            </a:r>
            <a:r>
              <a:rPr sz="2100" b="0" spc="-1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and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mental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fitness.</a:t>
            </a:r>
            <a:endParaRPr sz="2100">
              <a:latin typeface="Open Sans Light"/>
              <a:cs typeface="Open Sans Light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Font typeface="Open Sans"/>
              <a:buChar char="•"/>
              <a:tabLst>
                <a:tab pos="240665" algn="l"/>
              </a:tabLst>
            </a:pP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Visit </a:t>
            </a:r>
            <a:r>
              <a:rPr sz="210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 Light"/>
                <a:cs typeface="Open Sans Light"/>
                <a:hlinkClick r:id="rId2"/>
              </a:rPr>
              <a:t>members.uprisehealth.com</a:t>
            </a:r>
            <a:r>
              <a:rPr sz="2100" b="0" u="none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u="none" dirty="0">
                <a:solidFill>
                  <a:srgbClr val="FFFFFF"/>
                </a:solidFill>
                <a:latin typeface="Open Sans Light"/>
                <a:cs typeface="Open Sans Light"/>
              </a:rPr>
              <a:t>to get </a:t>
            </a:r>
            <a:r>
              <a:rPr sz="2100" b="0" u="none" spc="-10" dirty="0">
                <a:solidFill>
                  <a:srgbClr val="FFFFFF"/>
                </a:solidFill>
                <a:latin typeface="Open Sans Light"/>
                <a:cs typeface="Open Sans Light"/>
              </a:rPr>
              <a:t>started.</a:t>
            </a:r>
            <a:endParaRPr sz="2100">
              <a:latin typeface="Open Sans Light"/>
              <a:cs typeface="Open Sans Light"/>
            </a:endParaRPr>
          </a:p>
        </p:txBody>
      </p:sp>
      <p:pic>
        <p:nvPicPr>
          <p:cNvPr id="10" name="Picture 9" descr="A cell phone with a screen on it&#10;&#10;Description automatically generated">
            <a:extLst>
              <a:ext uri="{FF2B5EF4-FFF2-40B4-BE49-F238E27FC236}">
                <a16:creationId xmlns:a16="http://schemas.microsoft.com/office/drawing/2014/main" id="{32AEC231-527C-F868-3CD5-30A771D2D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76" y="857"/>
            <a:ext cx="5409524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362219"/>
            <a:ext cx="56883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80" dirty="0"/>
              <a:t>Your</a:t>
            </a:r>
            <a:r>
              <a:rPr sz="2700" spc="-85" dirty="0"/>
              <a:t> </a:t>
            </a:r>
            <a:r>
              <a:rPr sz="2700" dirty="0"/>
              <a:t>EAP</a:t>
            </a:r>
            <a:r>
              <a:rPr sz="2700" spc="-110" dirty="0"/>
              <a:t> </a:t>
            </a:r>
            <a:r>
              <a:rPr sz="2700" dirty="0"/>
              <a:t>is</a:t>
            </a:r>
            <a:r>
              <a:rPr sz="2700" spc="-20" dirty="0"/>
              <a:t> </a:t>
            </a:r>
            <a:r>
              <a:rPr sz="2700" spc="-45" dirty="0"/>
              <a:t>For</a:t>
            </a:r>
            <a:r>
              <a:rPr sz="2700" spc="-165" dirty="0"/>
              <a:t> </a:t>
            </a:r>
            <a:r>
              <a:rPr sz="2700" spc="-95" dirty="0"/>
              <a:t>You</a:t>
            </a:r>
            <a:r>
              <a:rPr sz="2700" spc="-20" dirty="0"/>
              <a:t> </a:t>
            </a:r>
            <a:r>
              <a:rPr sz="2700" dirty="0"/>
              <a:t>&amp;</a:t>
            </a:r>
            <a:r>
              <a:rPr sz="2700" spc="-120" dirty="0"/>
              <a:t> </a:t>
            </a:r>
            <a:r>
              <a:rPr sz="2700" spc="-80" dirty="0"/>
              <a:t>Your </a:t>
            </a:r>
            <a:r>
              <a:rPr sz="2700" spc="-10" dirty="0"/>
              <a:t>Family.</a:t>
            </a:r>
            <a:endParaRPr sz="2700"/>
          </a:p>
        </p:txBody>
      </p:sp>
      <p:sp>
        <p:nvSpPr>
          <p:cNvPr id="8" name="object 8"/>
          <p:cNvSpPr txBox="1"/>
          <p:nvPr/>
        </p:nvSpPr>
        <p:spPr>
          <a:xfrm>
            <a:off x="440436" y="5484724"/>
            <a:ext cx="2653665" cy="933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510">
              <a:lnSpc>
                <a:spcPts val="1639"/>
              </a:lnSpc>
              <a:spcBef>
                <a:spcPts val="19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Phone:</a:t>
            </a:r>
            <a:r>
              <a:rPr sz="14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1-800-395-</a:t>
            </a:r>
            <a:r>
              <a:rPr sz="1400" spc="-20" dirty="0">
                <a:solidFill>
                  <a:srgbClr val="FFFFFF"/>
                </a:solidFill>
                <a:latin typeface="Open Sans"/>
                <a:cs typeface="Open Sans"/>
              </a:rPr>
              <a:t>1616</a:t>
            </a:r>
            <a:endParaRPr sz="1400" dirty="0">
              <a:latin typeface="Open Sans"/>
              <a:cs typeface="Open Sans"/>
            </a:endParaRPr>
          </a:p>
          <a:p>
            <a:pPr marL="16510">
              <a:lnSpc>
                <a:spcPts val="1600"/>
              </a:lnSpc>
            </a:pP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Website:</a:t>
            </a:r>
            <a:r>
              <a:rPr sz="14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app.uprisehealth.com</a:t>
            </a:r>
            <a:endParaRPr sz="1400" dirty="0">
              <a:latin typeface="Open Sans"/>
              <a:cs typeface="Open Sans"/>
            </a:endParaRPr>
          </a:p>
          <a:p>
            <a:pPr marL="16510">
              <a:lnSpc>
                <a:spcPts val="1639"/>
              </a:lnSpc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Access</a:t>
            </a:r>
            <a:r>
              <a:rPr sz="1400" b="1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Code:</a:t>
            </a: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Open Sans"/>
                <a:cs typeface="Open Sans"/>
              </a:rPr>
              <a:t>Uprise</a:t>
            </a:r>
            <a:r>
              <a:rPr sz="10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1959119"/>
            <a:ext cx="6068060" cy="2870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EAP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benefits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are</a:t>
            </a:r>
            <a:r>
              <a:rPr sz="20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available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all</a:t>
            </a:r>
            <a:r>
              <a:rPr sz="20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 Sans"/>
                <a:cs typeface="Open Sans"/>
              </a:rPr>
              <a:t>employees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Open Sans"/>
                <a:cs typeface="Open Sans"/>
              </a:rPr>
              <a:t>and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their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families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at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NO</a:t>
            </a:r>
            <a:r>
              <a:rPr sz="200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COST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you.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sz="200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EAP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 Sans"/>
                <a:cs typeface="Open Sans"/>
              </a:rPr>
              <a:t>offers confidential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advice,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support,</a:t>
            </a:r>
            <a:r>
              <a:rPr sz="20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 Sans"/>
                <a:cs typeface="Open Sans"/>
              </a:rPr>
              <a:t>practical solutions</a:t>
            </a:r>
            <a:r>
              <a:rPr sz="20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20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 Sans"/>
                <a:cs typeface="Open Sans"/>
              </a:rPr>
              <a:t>real-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life</a:t>
            </a:r>
            <a:r>
              <a:rPr sz="20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 Sans"/>
                <a:cs typeface="Open Sans"/>
              </a:rPr>
              <a:t>issues.</a:t>
            </a:r>
            <a:endParaRPr sz="2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600"/>
              </a:spcBef>
            </a:pPr>
            <a:r>
              <a:rPr sz="2000" b="1" dirty="0">
                <a:solidFill>
                  <a:srgbClr val="6CCFE0"/>
                </a:solidFill>
                <a:latin typeface="Open Sans"/>
                <a:cs typeface="Open Sans"/>
              </a:rPr>
              <a:t>EAP</a:t>
            </a:r>
            <a:r>
              <a:rPr sz="2000" b="1" spc="-45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6CCFE0"/>
                </a:solidFill>
                <a:latin typeface="Open Sans"/>
                <a:cs typeface="Open Sans"/>
              </a:rPr>
              <a:t>Services</a:t>
            </a:r>
            <a:r>
              <a:rPr sz="2000" b="1" spc="-45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6CCFE0"/>
                </a:solidFill>
                <a:latin typeface="Open Sans"/>
                <a:cs typeface="Open Sans"/>
              </a:rPr>
              <a:t>for</a:t>
            </a:r>
            <a:r>
              <a:rPr sz="2000" b="1" spc="-4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6CCFE0"/>
                </a:solidFill>
                <a:latin typeface="Open Sans"/>
                <a:cs typeface="Open Sans"/>
              </a:rPr>
              <a:t>Employees</a:t>
            </a:r>
            <a:r>
              <a:rPr sz="2000" b="1" spc="-45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6CCFE0"/>
                </a:solidFill>
                <a:latin typeface="Open Sans"/>
                <a:cs typeface="Open Sans"/>
              </a:rPr>
              <a:t>&amp;</a:t>
            </a:r>
            <a:r>
              <a:rPr sz="2000" b="1" spc="-4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6CCFE0"/>
                </a:solidFill>
                <a:latin typeface="Open Sans"/>
                <a:cs typeface="Open Sans"/>
              </a:rPr>
              <a:t>Families</a:t>
            </a:r>
            <a:endParaRPr sz="2000" dirty="0">
              <a:latin typeface="Open Sans"/>
              <a:cs typeface="Open Sans"/>
            </a:endParaRPr>
          </a:p>
          <a:p>
            <a:pPr marL="174625" indent="-161925">
              <a:lnSpc>
                <a:spcPts val="2200"/>
              </a:lnSpc>
              <a:spcBef>
                <a:spcPts val="600"/>
              </a:spcBef>
              <a:buChar char="•"/>
              <a:tabLst>
                <a:tab pos="174625" algn="l"/>
                <a:tab pos="1285875" algn="l"/>
              </a:tabLst>
            </a:pP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Up </a:t>
            </a:r>
            <a:r>
              <a:rPr sz="2000" spc="-25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	Confidential Counseling </a:t>
            </a:r>
            <a:r>
              <a:rPr sz="2000" spc="-10" dirty="0">
                <a:solidFill>
                  <a:srgbClr val="FFFFFF"/>
                </a:solidFill>
                <a:latin typeface="Open Sans"/>
                <a:cs typeface="Open Sans"/>
              </a:rPr>
              <a:t>Sessions</a:t>
            </a:r>
            <a:endParaRPr sz="2000" dirty="0">
              <a:latin typeface="Open Sans"/>
              <a:cs typeface="Open Sans"/>
            </a:endParaRPr>
          </a:p>
          <a:p>
            <a:pPr marL="174625" indent="-161925">
              <a:lnSpc>
                <a:spcPts val="2000"/>
              </a:lnSpc>
              <a:buChar char="•"/>
              <a:tabLst>
                <a:tab pos="174625" algn="l"/>
              </a:tabLst>
            </a:pPr>
            <a:r>
              <a:rPr sz="2000" spc="-10" dirty="0">
                <a:solidFill>
                  <a:srgbClr val="FFFFFF"/>
                </a:solidFill>
                <a:latin typeface="Open Sans"/>
                <a:cs typeface="Open Sans"/>
              </a:rPr>
              <a:t>24-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hour</a:t>
            </a:r>
            <a:r>
              <a:rPr sz="20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Crisis</a:t>
            </a:r>
            <a:r>
              <a:rPr sz="20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Open Sans"/>
                <a:cs typeface="Open Sans"/>
              </a:rPr>
              <a:t>Help</a:t>
            </a:r>
            <a:endParaRPr sz="2000" dirty="0">
              <a:latin typeface="Open Sans"/>
              <a:cs typeface="Open Sans"/>
            </a:endParaRPr>
          </a:p>
          <a:p>
            <a:pPr marL="174625" indent="-161925">
              <a:lnSpc>
                <a:spcPts val="2000"/>
              </a:lnSpc>
              <a:buChar char="•"/>
              <a:tabLst>
                <a:tab pos="174625" algn="l"/>
              </a:tabLst>
            </a:pP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Online</a:t>
            </a:r>
            <a:r>
              <a:rPr sz="20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Peer</a:t>
            </a:r>
            <a:r>
              <a:rPr sz="20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Support</a:t>
            </a:r>
            <a:r>
              <a:rPr sz="20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Open Sans"/>
                <a:cs typeface="Open Sans"/>
              </a:rPr>
              <a:t>Groups</a:t>
            </a:r>
            <a:endParaRPr sz="2000" dirty="0">
              <a:latin typeface="Open Sans"/>
              <a:cs typeface="Open Sans"/>
            </a:endParaRPr>
          </a:p>
          <a:p>
            <a:pPr marL="174625" indent="-161925">
              <a:lnSpc>
                <a:spcPts val="2200"/>
              </a:lnSpc>
              <a:buChar char="•"/>
              <a:tabLst>
                <a:tab pos="174625" algn="l"/>
              </a:tabLst>
            </a:pP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Tess,</a:t>
            </a:r>
            <a:r>
              <a:rPr sz="20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AI</a:t>
            </a:r>
            <a:r>
              <a:rPr sz="20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Open Sans"/>
                <a:cs typeface="Open Sans"/>
              </a:rPr>
              <a:t>Chatbot</a:t>
            </a:r>
            <a:endParaRPr sz="2000" dirty="0">
              <a:latin typeface="Open Sans"/>
              <a:cs typeface="Open Sans"/>
            </a:endParaRPr>
          </a:p>
        </p:txBody>
      </p:sp>
      <p:pic>
        <p:nvPicPr>
          <p:cNvPr id="12" name="Picture 11" descr="A person and person holding a child&#10;&#10;Description automatically generated">
            <a:extLst>
              <a:ext uri="{FF2B5EF4-FFF2-40B4-BE49-F238E27FC236}">
                <a16:creationId xmlns:a16="http://schemas.microsoft.com/office/drawing/2014/main" id="{0307BA7E-007A-05AE-C0C0-70C202CA1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76" y="0"/>
            <a:ext cx="5409524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262109"/>
            <a:ext cx="35140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95" dirty="0"/>
              <a:t>We</a:t>
            </a:r>
            <a:r>
              <a:rPr sz="2700" spc="-85" dirty="0"/>
              <a:t> </a:t>
            </a:r>
            <a:r>
              <a:rPr sz="2700" dirty="0"/>
              <a:t>Are</a:t>
            </a:r>
            <a:r>
              <a:rPr sz="2700" spc="-90" dirty="0"/>
              <a:t> </a:t>
            </a:r>
            <a:r>
              <a:rPr sz="2700" dirty="0"/>
              <a:t>Here</a:t>
            </a:r>
            <a:r>
              <a:rPr sz="2700" spc="-45" dirty="0"/>
              <a:t> </a:t>
            </a:r>
            <a:r>
              <a:rPr sz="2700" dirty="0"/>
              <a:t>to</a:t>
            </a:r>
            <a:r>
              <a:rPr sz="2700" spc="-45" dirty="0"/>
              <a:t> </a:t>
            </a:r>
            <a:r>
              <a:rPr sz="2700" spc="-10" dirty="0"/>
              <a:t>Help.</a:t>
            </a:r>
            <a:endParaRPr sz="2700"/>
          </a:p>
        </p:txBody>
      </p:sp>
      <p:sp>
        <p:nvSpPr>
          <p:cNvPr id="11" name="object 11"/>
          <p:cNvSpPr txBox="1"/>
          <p:nvPr/>
        </p:nvSpPr>
        <p:spPr>
          <a:xfrm>
            <a:off x="440436" y="5484724"/>
            <a:ext cx="2653665" cy="933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510">
              <a:lnSpc>
                <a:spcPts val="1639"/>
              </a:lnSpc>
              <a:spcBef>
                <a:spcPts val="19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Phone:</a:t>
            </a:r>
            <a:r>
              <a:rPr sz="14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1-800-395-</a:t>
            </a:r>
            <a:r>
              <a:rPr sz="1400" spc="-20" dirty="0">
                <a:solidFill>
                  <a:srgbClr val="FFFFFF"/>
                </a:solidFill>
                <a:latin typeface="Open Sans"/>
                <a:cs typeface="Open Sans"/>
              </a:rPr>
              <a:t>1616</a:t>
            </a:r>
            <a:endParaRPr sz="1400" dirty="0">
              <a:latin typeface="Open Sans"/>
              <a:cs typeface="Open Sans"/>
            </a:endParaRPr>
          </a:p>
          <a:p>
            <a:pPr marL="16510">
              <a:lnSpc>
                <a:spcPts val="1600"/>
              </a:lnSpc>
            </a:pP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Website:</a:t>
            </a:r>
            <a:r>
              <a:rPr sz="14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app.uprisehealth.com</a:t>
            </a:r>
            <a:endParaRPr sz="1400" dirty="0">
              <a:latin typeface="Open Sans"/>
              <a:cs typeface="Open Sans"/>
            </a:endParaRPr>
          </a:p>
          <a:p>
            <a:pPr marL="16510">
              <a:lnSpc>
                <a:spcPts val="1639"/>
              </a:lnSpc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Access</a:t>
            </a:r>
            <a:r>
              <a:rPr sz="1400" b="1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Code:</a:t>
            </a: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Open Sans"/>
                <a:cs typeface="Open Sans"/>
              </a:rPr>
              <a:t>Uprise</a:t>
            </a:r>
            <a:r>
              <a:rPr sz="10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1884409"/>
            <a:ext cx="5904865" cy="1061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88620">
              <a:lnSpc>
                <a:spcPts val="2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You,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your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spouse,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dependents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have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access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Open Sans"/>
                <a:cs typeface="Open Sans"/>
              </a:rPr>
              <a:t>no-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cost,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confidential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counseling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work-</a:t>
            </a:r>
            <a:r>
              <a:rPr sz="1800" b="1" spc="-20" dirty="0">
                <a:solidFill>
                  <a:srgbClr val="FFFFFF"/>
                </a:solidFill>
                <a:latin typeface="Open Sans"/>
                <a:cs typeface="Open Sans"/>
              </a:rPr>
              <a:t>life</a:t>
            </a:r>
            <a:endParaRPr sz="1800">
              <a:latin typeface="Open Sans"/>
              <a:cs typeface="Open Sans"/>
            </a:endParaRPr>
          </a:p>
          <a:p>
            <a:pPr marL="12700" marR="5080">
              <a:lnSpc>
                <a:spcPts val="2000"/>
              </a:lnSpc>
            </a:pP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resources</a:t>
            </a:r>
            <a:r>
              <a:rPr sz="1800" b="1" spc="-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for</a:t>
            </a:r>
            <a:r>
              <a:rPr sz="1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personal</a:t>
            </a:r>
            <a:r>
              <a:rPr sz="1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concerns</a:t>
            </a:r>
            <a:r>
              <a:rPr sz="1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through</a:t>
            </a:r>
            <a:r>
              <a:rPr sz="1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sz="1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Uprise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r>
              <a:rPr sz="1800" b="1" spc="-9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Open Sans"/>
                <a:cs typeface="Open Sans"/>
              </a:rPr>
              <a:t>EAP: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027409"/>
            <a:ext cx="218313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 indent="-183515">
              <a:lnSpc>
                <a:spcPts val="2080"/>
              </a:lnSpc>
              <a:spcBef>
                <a:spcPts val="100"/>
              </a:spcBef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Financial</a:t>
            </a:r>
            <a:r>
              <a:rPr sz="1800" b="0" spc="-114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Help</a:t>
            </a:r>
            <a:endParaRPr sz="1800">
              <a:latin typeface="Open Sans Light"/>
              <a:cs typeface="Open Sans Light"/>
            </a:endParaRPr>
          </a:p>
          <a:p>
            <a:pPr marL="196215" indent="-183515">
              <a:lnSpc>
                <a:spcPts val="2000"/>
              </a:lnSpc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Legal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Services</a:t>
            </a:r>
            <a:endParaRPr sz="1800">
              <a:latin typeface="Open Sans Light"/>
              <a:cs typeface="Open Sans Light"/>
            </a:endParaRPr>
          </a:p>
          <a:p>
            <a:pPr marL="196215" indent="-183515">
              <a:lnSpc>
                <a:spcPts val="2080"/>
              </a:lnSpc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Online</a:t>
            </a:r>
            <a:r>
              <a:rPr sz="1800" b="0" spc="-4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Legal</a:t>
            </a:r>
            <a:r>
              <a:rPr sz="18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Forms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7700" y="3027409"/>
            <a:ext cx="289687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 indent="-183515">
              <a:lnSpc>
                <a:spcPts val="2080"/>
              </a:lnSpc>
              <a:spcBef>
                <a:spcPts val="100"/>
              </a:spcBef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Child</a:t>
            </a:r>
            <a:r>
              <a:rPr sz="18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&amp;</a:t>
            </a:r>
            <a:r>
              <a:rPr sz="18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Parenting</a:t>
            </a:r>
            <a:r>
              <a:rPr sz="18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Services</a:t>
            </a:r>
            <a:endParaRPr sz="1800">
              <a:latin typeface="Open Sans Light"/>
              <a:cs typeface="Open Sans Light"/>
            </a:endParaRPr>
          </a:p>
          <a:p>
            <a:pPr marL="196215" indent="-183515">
              <a:lnSpc>
                <a:spcPts val="2000"/>
              </a:lnSpc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Adult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&amp;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Eldercare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Services</a:t>
            </a:r>
            <a:endParaRPr sz="1800">
              <a:latin typeface="Open Sans Light"/>
              <a:cs typeface="Open Sans Light"/>
            </a:endParaRPr>
          </a:p>
          <a:p>
            <a:pPr marL="196215" indent="-183515">
              <a:lnSpc>
                <a:spcPts val="2080"/>
              </a:lnSpc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Webinars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&amp;</a:t>
            </a:r>
            <a:r>
              <a:rPr sz="18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Trainings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4056109"/>
            <a:ext cx="591375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Our</a:t>
            </a:r>
            <a:r>
              <a:rPr sz="2100" b="1" spc="-25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EAP</a:t>
            </a:r>
            <a:r>
              <a:rPr sz="2100" b="1" spc="-2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is</a:t>
            </a:r>
            <a:r>
              <a:rPr sz="2100" b="1" spc="-2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here</a:t>
            </a:r>
            <a:r>
              <a:rPr sz="2100" b="1" spc="-25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to</a:t>
            </a:r>
            <a:r>
              <a:rPr sz="2100" b="1" spc="-2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help.</a:t>
            </a:r>
            <a:r>
              <a:rPr sz="2100" b="1" spc="-2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Anytime.</a:t>
            </a:r>
            <a:r>
              <a:rPr sz="2100" b="1" spc="-2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spc="-10" dirty="0">
                <a:solidFill>
                  <a:srgbClr val="6CCFE0"/>
                </a:solidFill>
                <a:latin typeface="Open Sans"/>
                <a:cs typeface="Open Sans"/>
              </a:rPr>
              <a:t>Anywhere.</a:t>
            </a:r>
            <a:endParaRPr sz="2100">
              <a:latin typeface="Open Sans"/>
              <a:cs typeface="Open Sans"/>
            </a:endParaRPr>
          </a:p>
          <a:p>
            <a:pPr marL="12700">
              <a:lnSpc>
                <a:spcPts val="2300"/>
              </a:lnSpc>
              <a:spcBef>
                <a:spcPts val="2180"/>
              </a:spcBef>
            </a:pP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Connect</a:t>
            </a:r>
            <a:r>
              <a:rPr sz="20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with</a:t>
            </a:r>
            <a:r>
              <a:rPr sz="20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an</a:t>
            </a:r>
            <a:r>
              <a:rPr sz="20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intake</a:t>
            </a:r>
            <a:r>
              <a:rPr sz="20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specialist</a:t>
            </a:r>
            <a:r>
              <a:rPr sz="20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who</a:t>
            </a:r>
            <a:r>
              <a:rPr sz="20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can</a:t>
            </a:r>
            <a:r>
              <a:rPr sz="20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help</a:t>
            </a:r>
            <a:r>
              <a:rPr sz="20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you</a:t>
            </a:r>
            <a:endParaRPr sz="2000">
              <a:latin typeface="Open Sans Light"/>
              <a:cs typeface="Open Sans Light"/>
            </a:endParaRPr>
          </a:p>
          <a:p>
            <a:pPr marL="12700">
              <a:lnSpc>
                <a:spcPts val="2300"/>
              </a:lnSpc>
            </a:pP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find</a:t>
            </a:r>
            <a:r>
              <a:rPr sz="2000" b="0" spc="-4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the</a:t>
            </a:r>
            <a:r>
              <a:rPr sz="20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resources</a:t>
            </a:r>
            <a:r>
              <a:rPr sz="20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and</a:t>
            </a:r>
            <a:r>
              <a:rPr sz="20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services</a:t>
            </a:r>
            <a:r>
              <a:rPr sz="20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you</a:t>
            </a:r>
            <a:r>
              <a:rPr sz="2000" b="0" spc="-4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need.</a:t>
            </a:r>
            <a:endParaRPr sz="2000">
              <a:latin typeface="Open Sans Light"/>
              <a:cs typeface="Open Sans Light"/>
            </a:endParaRPr>
          </a:p>
        </p:txBody>
      </p:sp>
      <p:pic>
        <p:nvPicPr>
          <p:cNvPr id="13" name="Picture 12" descr="A person holding a phone&#10;&#10;Description automatically generated">
            <a:extLst>
              <a:ext uri="{FF2B5EF4-FFF2-40B4-BE49-F238E27FC236}">
                <a16:creationId xmlns:a16="http://schemas.microsoft.com/office/drawing/2014/main" id="{E9695293-E9FA-507D-0401-CD9532CDC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76" y="0"/>
            <a:ext cx="5409524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/>
              <a:t>Life</a:t>
            </a:r>
            <a:r>
              <a:rPr spc="-25" dirty="0"/>
              <a:t> </a:t>
            </a:r>
            <a:r>
              <a:rPr dirty="0"/>
              <a:t>presents</a:t>
            </a:r>
            <a:r>
              <a:rPr spc="-25" dirty="0"/>
              <a:t> </a:t>
            </a:r>
            <a:r>
              <a:rPr dirty="0"/>
              <a:t>us</a:t>
            </a:r>
            <a:r>
              <a:rPr spc="-8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challenges</a:t>
            </a:r>
            <a:r>
              <a:rPr spc="-25" dirty="0"/>
              <a:t> at </a:t>
            </a:r>
            <a:r>
              <a:rPr dirty="0"/>
              <a:t>work</a:t>
            </a:r>
            <a:r>
              <a:rPr spc="-5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at</a:t>
            </a:r>
            <a:r>
              <a:rPr spc="-35" dirty="0"/>
              <a:t> </a:t>
            </a:r>
            <a:r>
              <a:rPr dirty="0"/>
              <a:t>home</a:t>
            </a:r>
            <a:r>
              <a:rPr spc="-35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daily</a:t>
            </a:r>
            <a:r>
              <a:rPr spc="-110" dirty="0"/>
              <a:t> </a:t>
            </a:r>
            <a:r>
              <a:rPr spc="-10" dirty="0"/>
              <a:t>basis.</a:t>
            </a:r>
            <a:r>
              <a:rPr spc="-120" dirty="0"/>
              <a:t> </a:t>
            </a:r>
            <a:r>
              <a:rPr spc="-25" dirty="0"/>
              <a:t>You </a:t>
            </a:r>
            <a:r>
              <a:rPr dirty="0"/>
              <a:t>do</a:t>
            </a:r>
            <a:r>
              <a:rPr spc="-55" dirty="0"/>
              <a:t> </a:t>
            </a:r>
            <a:r>
              <a:rPr dirty="0"/>
              <a:t>not</a:t>
            </a:r>
            <a:r>
              <a:rPr spc="-50" dirty="0"/>
              <a:t> </a:t>
            </a:r>
            <a:r>
              <a:rPr dirty="0"/>
              <a:t>have</a:t>
            </a:r>
            <a:r>
              <a:rPr spc="-5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face</a:t>
            </a:r>
            <a:r>
              <a:rPr spc="-50" dirty="0"/>
              <a:t> </a:t>
            </a:r>
            <a:r>
              <a:rPr dirty="0"/>
              <a:t>these</a:t>
            </a:r>
            <a:r>
              <a:rPr spc="-50" dirty="0"/>
              <a:t> </a:t>
            </a:r>
            <a:r>
              <a:rPr spc="-10" dirty="0"/>
              <a:t>challenges </a:t>
            </a:r>
            <a:r>
              <a:rPr dirty="0"/>
              <a:t>alone,</a:t>
            </a:r>
            <a:r>
              <a:rPr spc="-80" dirty="0"/>
              <a:t> </a:t>
            </a:r>
            <a:r>
              <a:rPr dirty="0"/>
              <a:t>even</a:t>
            </a:r>
            <a:r>
              <a:rPr spc="-60" dirty="0"/>
              <a:t> </a:t>
            </a:r>
            <a:r>
              <a:rPr dirty="0"/>
              <a:t>if</a:t>
            </a:r>
            <a:r>
              <a:rPr spc="-140" dirty="0"/>
              <a:t> </a:t>
            </a:r>
            <a:r>
              <a:rPr spc="-10" dirty="0"/>
              <a:t>you’re</a:t>
            </a:r>
            <a:r>
              <a:rPr spc="-60" dirty="0"/>
              <a:t> </a:t>
            </a:r>
            <a:r>
              <a:rPr dirty="0"/>
              <a:t>far</a:t>
            </a:r>
            <a:r>
              <a:rPr spc="-114" dirty="0"/>
              <a:t> </a:t>
            </a:r>
            <a:r>
              <a:rPr spc="-10" dirty="0"/>
              <a:t>away.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436" y="5484724"/>
            <a:ext cx="2653665" cy="933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510">
              <a:lnSpc>
                <a:spcPts val="1639"/>
              </a:lnSpc>
              <a:spcBef>
                <a:spcPts val="19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Phone:</a:t>
            </a:r>
            <a:r>
              <a:rPr sz="14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1-800-395-</a:t>
            </a:r>
            <a:r>
              <a:rPr sz="1400" spc="-20" dirty="0">
                <a:solidFill>
                  <a:srgbClr val="FFFFFF"/>
                </a:solidFill>
                <a:latin typeface="Open Sans"/>
                <a:cs typeface="Open Sans"/>
              </a:rPr>
              <a:t>1616</a:t>
            </a:r>
            <a:endParaRPr sz="1400">
              <a:latin typeface="Open Sans"/>
              <a:cs typeface="Open Sans"/>
            </a:endParaRPr>
          </a:p>
          <a:p>
            <a:pPr marL="16510">
              <a:lnSpc>
                <a:spcPts val="1600"/>
              </a:lnSpc>
            </a:pP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Website:</a:t>
            </a:r>
            <a:r>
              <a:rPr sz="14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app.uprisehealth.com</a:t>
            </a:r>
            <a:endParaRPr sz="1400">
              <a:latin typeface="Open Sans"/>
              <a:cs typeface="Open Sans"/>
            </a:endParaRPr>
          </a:p>
          <a:p>
            <a:pPr marL="16510">
              <a:lnSpc>
                <a:spcPts val="1639"/>
              </a:lnSpc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Access</a:t>
            </a:r>
            <a:r>
              <a:rPr sz="1400" b="1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Code:</a:t>
            </a: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Open Sans"/>
                <a:cs typeface="Open Sans"/>
              </a:rPr>
              <a:t>Uprise</a:t>
            </a:r>
            <a:r>
              <a:rPr sz="10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60"/>
              </a:lnSpc>
              <a:spcBef>
                <a:spcPts val="100"/>
              </a:spcBef>
            </a:pPr>
            <a:r>
              <a:rPr dirty="0"/>
              <a:t>EAP</a:t>
            </a:r>
            <a:r>
              <a:rPr spc="-15" dirty="0"/>
              <a:t> </a:t>
            </a:r>
            <a:r>
              <a:rPr dirty="0"/>
              <a:t>benefits</a:t>
            </a:r>
            <a:r>
              <a:rPr spc="-1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available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all</a:t>
            </a:r>
            <a:r>
              <a:rPr spc="-10" dirty="0"/>
              <a:t> employees</a:t>
            </a:r>
          </a:p>
          <a:p>
            <a:pPr marL="12700">
              <a:lnSpc>
                <a:spcPts val="2360"/>
              </a:lnSpc>
            </a:pPr>
            <a:r>
              <a:rPr dirty="0"/>
              <a:t>and</a:t>
            </a:r>
            <a:r>
              <a:rPr spc="-30" dirty="0"/>
              <a:t> </a:t>
            </a:r>
            <a:r>
              <a:rPr dirty="0"/>
              <a:t>their</a:t>
            </a:r>
            <a:r>
              <a:rPr spc="-25" dirty="0"/>
              <a:t> </a:t>
            </a:r>
            <a:r>
              <a:rPr dirty="0"/>
              <a:t>families</a:t>
            </a:r>
            <a:r>
              <a:rPr spc="-30" dirty="0"/>
              <a:t> </a:t>
            </a:r>
            <a:r>
              <a:rPr dirty="0"/>
              <a:t>at</a:t>
            </a:r>
            <a:r>
              <a:rPr spc="-25" dirty="0"/>
              <a:t> </a:t>
            </a:r>
            <a:r>
              <a:rPr dirty="0"/>
              <a:t>NO</a:t>
            </a:r>
            <a:r>
              <a:rPr spc="-30" dirty="0"/>
              <a:t> </a:t>
            </a:r>
            <a:r>
              <a:rPr dirty="0"/>
              <a:t>COST</a:t>
            </a:r>
            <a:r>
              <a:rPr spc="-2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20" dirty="0"/>
              <a:t>you.</a:t>
            </a:r>
          </a:p>
          <a:p>
            <a:pPr marL="12700" marR="5080">
              <a:lnSpc>
                <a:spcPts val="2200"/>
              </a:lnSpc>
              <a:spcBef>
                <a:spcPts val="2220"/>
              </a:spcBef>
            </a:pPr>
            <a:r>
              <a:rPr dirty="0"/>
              <a:t>You</a:t>
            </a:r>
            <a:r>
              <a:rPr spc="-30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dirty="0"/>
              <a:t>access</a:t>
            </a:r>
            <a:r>
              <a:rPr spc="-20" dirty="0"/>
              <a:t> </a:t>
            </a:r>
            <a:r>
              <a:rPr dirty="0"/>
              <a:t>these</a:t>
            </a:r>
            <a:r>
              <a:rPr spc="-20" dirty="0"/>
              <a:t> </a:t>
            </a:r>
            <a:r>
              <a:rPr dirty="0"/>
              <a:t>confidential</a:t>
            </a:r>
            <a:r>
              <a:rPr spc="-20" dirty="0"/>
              <a:t> </a:t>
            </a:r>
            <a:r>
              <a:rPr spc="-10" dirty="0"/>
              <a:t>services </a:t>
            </a:r>
            <a:r>
              <a:rPr dirty="0"/>
              <a:t>by calling </a:t>
            </a:r>
            <a:r>
              <a:rPr spc="-10" dirty="0"/>
              <a:t>1-</a:t>
            </a:r>
            <a:r>
              <a:rPr spc="-20" dirty="0"/>
              <a:t>800-395-</a:t>
            </a:r>
            <a:r>
              <a:rPr dirty="0"/>
              <a:t>1616 and speaking </a:t>
            </a:r>
            <a:r>
              <a:rPr spc="-20" dirty="0"/>
              <a:t>with </a:t>
            </a:r>
            <a:r>
              <a:rPr dirty="0"/>
              <a:t>an</a:t>
            </a:r>
            <a:r>
              <a:rPr spc="-15" dirty="0"/>
              <a:t> </a:t>
            </a:r>
            <a:r>
              <a:rPr dirty="0"/>
              <a:t>intake</a:t>
            </a:r>
            <a:r>
              <a:rPr spc="-15" dirty="0"/>
              <a:t> </a:t>
            </a:r>
            <a:r>
              <a:rPr dirty="0"/>
              <a:t>specialist</a:t>
            </a:r>
            <a:r>
              <a:rPr spc="-15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by</a:t>
            </a:r>
            <a:r>
              <a:rPr spc="-15" dirty="0"/>
              <a:t> </a:t>
            </a:r>
            <a:r>
              <a:rPr dirty="0"/>
              <a:t>accessing</a:t>
            </a:r>
            <a:r>
              <a:rPr spc="-15" dirty="0"/>
              <a:t> </a:t>
            </a:r>
            <a:r>
              <a:rPr spc="-10" dirty="0"/>
              <a:t>online </a:t>
            </a:r>
            <a:r>
              <a:rPr dirty="0"/>
              <a:t>at</a:t>
            </a:r>
            <a:r>
              <a:rPr spc="-5" dirty="0"/>
              <a:t> </a:t>
            </a:r>
            <a:r>
              <a:rPr spc="-10" dirty="0"/>
              <a:t>app.uprisehealth.com.</a:t>
            </a:r>
          </a:p>
        </p:txBody>
      </p:sp>
      <p:pic>
        <p:nvPicPr>
          <p:cNvPr id="10" name="Picture 9" descr="A person laughing while holding a phone&#10;&#10;Description automatically generated">
            <a:extLst>
              <a:ext uri="{FF2B5EF4-FFF2-40B4-BE49-F238E27FC236}">
                <a16:creationId xmlns:a16="http://schemas.microsoft.com/office/drawing/2014/main" id="{63F2D5BC-7768-684A-ABB6-F8851B43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8"/>
            <a:ext cx="5409524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57200" y="5654007"/>
            <a:ext cx="2653665" cy="933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510">
              <a:lnSpc>
                <a:spcPts val="1639"/>
              </a:lnSpc>
              <a:spcBef>
                <a:spcPts val="19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Phone:</a:t>
            </a:r>
            <a:r>
              <a:rPr sz="14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1-800-395-</a:t>
            </a:r>
            <a:r>
              <a:rPr sz="1400" spc="-20" dirty="0">
                <a:solidFill>
                  <a:srgbClr val="FFFFFF"/>
                </a:solidFill>
                <a:latin typeface="Open Sans"/>
                <a:cs typeface="Open Sans"/>
              </a:rPr>
              <a:t>1616</a:t>
            </a:r>
            <a:endParaRPr sz="1400" dirty="0">
              <a:latin typeface="Open Sans"/>
              <a:cs typeface="Open Sans"/>
            </a:endParaRPr>
          </a:p>
          <a:p>
            <a:pPr marL="16510">
              <a:lnSpc>
                <a:spcPts val="1600"/>
              </a:lnSpc>
            </a:pP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Website:</a:t>
            </a:r>
            <a:r>
              <a:rPr sz="14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app.uprisehealth.com</a:t>
            </a:r>
            <a:endParaRPr sz="1400" dirty="0">
              <a:latin typeface="Open Sans"/>
              <a:cs typeface="Open Sans"/>
            </a:endParaRPr>
          </a:p>
          <a:p>
            <a:pPr marL="16510">
              <a:lnSpc>
                <a:spcPts val="1639"/>
              </a:lnSpc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Access</a:t>
            </a:r>
            <a:r>
              <a:rPr sz="1400" b="1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Code:</a:t>
            </a: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Open Sans"/>
                <a:cs typeface="Open Sans"/>
              </a:rPr>
              <a:t>Uprise</a:t>
            </a:r>
            <a:r>
              <a:rPr sz="10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endParaRPr sz="1000" dirty="0">
              <a:latin typeface="Open Sans"/>
              <a:cs typeface="Open Sans"/>
            </a:endParaRPr>
          </a:p>
        </p:txBody>
      </p:sp>
      <p:pic>
        <p:nvPicPr>
          <p:cNvPr id="9" name="Picture 8" descr="A person smiling while holding a phone&#10;&#10;Description automatically generated">
            <a:extLst>
              <a:ext uri="{FF2B5EF4-FFF2-40B4-BE49-F238E27FC236}">
                <a16:creationId xmlns:a16="http://schemas.microsoft.com/office/drawing/2014/main" id="{2CB6C9B6-53A0-E88C-B3E0-EE1684F73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83" r="911"/>
          <a:stretch/>
        </p:blipFill>
        <p:spPr>
          <a:xfrm>
            <a:off x="6781800" y="0"/>
            <a:ext cx="5410200" cy="6857572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FE92856-1BAB-9D7A-04D5-41D317600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A2860C0-8B1B-D9F9-6C38-2B33CBF18A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FBA8B0F-E097-E829-074A-1A5660A9F9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A35830-C10A-BEB8-6EF4-688AE4055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7AEC90-48B0-46D3-66BE-F4C32C4C2D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336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Filson Soft</vt:lpstr>
      <vt:lpstr>Open Sans</vt:lpstr>
      <vt:lpstr>Open Sans Light</vt:lpstr>
      <vt:lpstr>Office Theme</vt:lpstr>
      <vt:lpstr>Employee Assistance Program (EAP)</vt:lpstr>
      <vt:lpstr>Your EAP is For You &amp; Your Family.</vt:lpstr>
      <vt:lpstr>We Are Here to Help.</vt:lpstr>
      <vt:lpstr>Life presents us with challenges at work and at home on a daily basis. You do not have to face these challenges alone, even if you’re far away.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Mallori Bontrager</cp:lastModifiedBy>
  <cp:revision>1</cp:revision>
  <dcterms:created xsi:type="dcterms:W3CDTF">2024-11-20T18:40:27Z</dcterms:created>
  <dcterms:modified xsi:type="dcterms:W3CDTF">2024-11-20T19:02:55Z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2024-11-20T00:00:00Z</vt:filetime>
  </property>
  <property fmtid="{D5CDD505-2E9C-101B-9397-08002B2CF9AE}" pid="5" name="Producer">
    <vt:lpwstr>Adobe PDF Library 17.0</vt:lpwstr>
  </property>
</Properties>
</file>